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6" r:id="rId3"/>
    <p:sldId id="257" r:id="rId5"/>
    <p:sldId id="265" r:id="rId6"/>
    <p:sldId id="258" r:id="rId7"/>
    <p:sldId id="260" r:id="rId8"/>
    <p:sldId id="261" r:id="rId9"/>
    <p:sldId id="262" r:id="rId10"/>
    <p:sldId id="264" r:id="rId11"/>
    <p:sldId id="263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Haichao-Z/Wifi-ESP32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基于</a:t>
            </a:r>
            <a:r>
              <a:rPr lang="en-US" altLang="zh-CN" dirty="0">
                <a:effectLst/>
              </a:rPr>
              <a:t>ESP3</a:t>
            </a:r>
            <a:r>
              <a:rPr lang="zh-CN" altLang="en-US" dirty="0">
                <a:effectLst/>
              </a:rPr>
              <a:t>的文件</a:t>
            </a:r>
            <a:r>
              <a:rPr lang="en-US" altLang="zh-CN" dirty="0">
                <a:effectLst/>
              </a:rPr>
              <a:t>wifi</a:t>
            </a:r>
            <a:r>
              <a:rPr lang="zh-CN" altLang="en-US" dirty="0">
                <a:effectLst/>
              </a:rPr>
              <a:t>传输</a:t>
            </a:r>
            <a:endParaRPr lang="zh-CN" altLang="en-US" dirty="0"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438910"/>
            <a:ext cx="10515600" cy="4351338"/>
          </a:xfrm>
        </p:spPr>
        <p:txBody>
          <a:bodyPr/>
          <a:p>
            <a:pPr>
              <a:lnSpc>
                <a:spcPct val="110000"/>
              </a:lnSpc>
            </a:pPr>
            <a:r>
              <a:rPr lang="zh-CN" altLang="en-US" sz="3600"/>
              <a:t>此项目基于</a:t>
            </a:r>
            <a:r>
              <a:rPr lang="en-US" altLang="zh-CN" sz="3600"/>
              <a:t>ESP32-S3-EYE</a:t>
            </a:r>
            <a:r>
              <a:rPr lang="zh-CN" altLang="en-US" sz="3600"/>
              <a:t>开发板</a:t>
            </a:r>
            <a:r>
              <a:rPr lang="en-US" altLang="zh-CN" sz="3600"/>
              <a:t>，</a:t>
            </a:r>
            <a:r>
              <a:rPr lang="zh-CN" altLang="en-US" sz="3600"/>
              <a:t>通过</a:t>
            </a:r>
            <a:r>
              <a:rPr lang="en-US" altLang="zh-CN" sz="3600"/>
              <a:t>wifi</a:t>
            </a:r>
            <a:r>
              <a:rPr lang="zh-CN" altLang="en-US" sz="3600"/>
              <a:t>传输</a:t>
            </a:r>
            <a:r>
              <a:rPr lang="en-US" altLang="zh-CN" sz="3600"/>
              <a:t>，</a:t>
            </a:r>
            <a:r>
              <a:rPr lang="zh-CN" altLang="en-US" sz="3600"/>
              <a:t>从自建</a:t>
            </a:r>
            <a:r>
              <a:rPr lang="en-US" altLang="zh-CN" sz="3600"/>
              <a:t>apache</a:t>
            </a:r>
            <a:r>
              <a:rPr lang="zh-CN" altLang="en-US" sz="3600"/>
              <a:t>网站下载文件</a:t>
            </a:r>
            <a:r>
              <a:rPr lang="en-US" altLang="zh-CN" sz="3600"/>
              <a:t>，</a:t>
            </a:r>
            <a:r>
              <a:rPr lang="zh-CN" altLang="en-US" sz="3600"/>
              <a:t>并存储到</a:t>
            </a:r>
            <a:r>
              <a:rPr lang="en-US" altLang="zh-CN" sz="3600"/>
              <a:t>SD</a:t>
            </a:r>
            <a:r>
              <a:rPr lang="zh-CN" altLang="en-US" sz="3600"/>
              <a:t>卡中</a:t>
            </a:r>
            <a:r>
              <a:rPr lang="en-US" altLang="zh-CN" sz="3600"/>
              <a:t>。</a:t>
            </a:r>
            <a:r>
              <a:rPr lang="zh-CN" altLang="en-US" sz="3600"/>
              <a:t>同时能够在</a:t>
            </a:r>
            <a:r>
              <a:rPr lang="en-US" altLang="zh-CN" sz="3600"/>
              <a:t>web</a:t>
            </a:r>
            <a:r>
              <a:rPr lang="zh-CN" altLang="en-US" sz="3600"/>
              <a:t>页面显示并下载</a:t>
            </a:r>
            <a:r>
              <a:rPr lang="en-US" altLang="zh-CN" sz="3600"/>
              <a:t>SD</a:t>
            </a:r>
            <a:r>
              <a:rPr lang="zh-CN" altLang="en-US" sz="3600"/>
              <a:t>卡中文件内容</a:t>
            </a:r>
            <a:r>
              <a:rPr lang="en-US" altLang="zh-CN" sz="3600"/>
              <a:t>。</a:t>
            </a:r>
            <a:endParaRPr lang="en-US" altLang="zh-CN" sz="3600"/>
          </a:p>
          <a:p>
            <a:pPr marL="0" indent="0">
              <a:lnSpc>
                <a:spcPct val="110000"/>
              </a:lnSpc>
              <a:buNone/>
            </a:pPr>
            <a:endParaRPr lang="en-US" altLang="zh-CN" sz="3600"/>
          </a:p>
          <a:p>
            <a:pPr>
              <a:lnSpc>
                <a:spcPct val="110000"/>
              </a:lnSpc>
            </a:pPr>
            <a:r>
              <a:rPr lang="zh-CN" altLang="en-US" sz="3600"/>
              <a:t>源码地址</a:t>
            </a:r>
            <a:r>
              <a:rPr lang="en-US" altLang="zh-CN" sz="3600"/>
              <a:t>：</a:t>
            </a:r>
            <a:r>
              <a:rPr lang="en-US" altLang="zh-CN">
                <a:hlinkClick r:id="rId1" tooltip="" action="ppaction://hlinkfile"/>
              </a:rPr>
              <a:t>https://github.com/Haichao-Z/Wifi-ESP32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硬件</a:t>
            </a:r>
            <a:r>
              <a:rPr lang="zh-CN" altLang="en-US"/>
              <a:t>准备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438910"/>
            <a:ext cx="10515600" cy="4351338"/>
          </a:xfrm>
        </p:spPr>
        <p:txBody>
          <a:bodyPr/>
          <a:p>
            <a:r>
              <a:rPr lang="en-US" altLang="zh-CN" sz="3200"/>
              <a:t>ESP32-S3-EYE dev board</a:t>
            </a:r>
            <a:endParaRPr lang="en-US" altLang="zh-CN" sz="3200"/>
          </a:p>
          <a:p>
            <a:r>
              <a:rPr lang="en-US" altLang="zh-CN" sz="3200"/>
              <a:t>USB</a:t>
            </a:r>
            <a:r>
              <a:rPr lang="zh-CN" altLang="en-US" sz="3200"/>
              <a:t>信号线</a:t>
            </a:r>
            <a:endParaRPr lang="zh-CN" altLang="en-US" sz="3200"/>
          </a:p>
          <a:p>
            <a:r>
              <a:rPr lang="zh-CN" altLang="en-US" sz="3200"/>
              <a:t>读卡器</a:t>
            </a:r>
            <a:endParaRPr lang="zh-CN" altLang="en-US" sz="3200"/>
          </a:p>
          <a:p>
            <a:r>
              <a:rPr lang="en-US" altLang="zh-CN" sz="3200"/>
              <a:t>SD</a:t>
            </a:r>
            <a:r>
              <a:rPr lang="zh-CN" altLang="en-US" sz="3200"/>
              <a:t>卡</a:t>
            </a:r>
            <a:endParaRPr lang="zh-CN" altLang="en-US" sz="3200"/>
          </a:p>
        </p:txBody>
      </p:sp>
      <p:pic>
        <p:nvPicPr>
          <p:cNvPr id="4" name="图片 3" descr="5391746927304_.pic_hd"/>
          <p:cNvPicPr>
            <a:picLocks noChangeAspect="1"/>
          </p:cNvPicPr>
          <p:nvPr/>
        </p:nvPicPr>
        <p:blipFill>
          <a:blip r:embed="rId1"/>
          <a:srcRect l="31660" t="31407" r="29726" b="26630"/>
          <a:stretch>
            <a:fillRect/>
          </a:stretch>
        </p:blipFill>
        <p:spPr>
          <a:xfrm>
            <a:off x="6377940" y="258445"/>
            <a:ext cx="2189480" cy="3524885"/>
          </a:xfrm>
          <a:prstGeom prst="rect">
            <a:avLst/>
          </a:prstGeom>
        </p:spPr>
      </p:pic>
      <p:pic>
        <p:nvPicPr>
          <p:cNvPr id="5" name="图片 4" descr="5401746927305_.pic_hd"/>
          <p:cNvPicPr>
            <a:picLocks noChangeAspect="1"/>
          </p:cNvPicPr>
          <p:nvPr/>
        </p:nvPicPr>
        <p:blipFill>
          <a:blip r:embed="rId2"/>
          <a:srcRect l="10944" t="13130" r="8063" b="11954"/>
          <a:stretch>
            <a:fillRect/>
          </a:stretch>
        </p:blipFill>
        <p:spPr>
          <a:xfrm>
            <a:off x="647700" y="3783330"/>
            <a:ext cx="4225290" cy="2638425"/>
          </a:xfrm>
          <a:prstGeom prst="rect">
            <a:avLst/>
          </a:prstGeom>
        </p:spPr>
      </p:pic>
      <p:pic>
        <p:nvPicPr>
          <p:cNvPr id="6" name="图片 5" descr="5411746927307_.pic_hd"/>
          <p:cNvPicPr>
            <a:picLocks noChangeAspect="1"/>
          </p:cNvPicPr>
          <p:nvPr/>
        </p:nvPicPr>
        <p:blipFill>
          <a:blip r:embed="rId3"/>
          <a:srcRect l="27298" t="30993" r="23331" b="38520"/>
          <a:stretch>
            <a:fillRect/>
          </a:stretch>
        </p:blipFill>
        <p:spPr>
          <a:xfrm>
            <a:off x="5126990" y="3783965"/>
            <a:ext cx="6273165" cy="2637790"/>
          </a:xfrm>
          <a:prstGeom prst="rect">
            <a:avLst/>
          </a:prstGeom>
        </p:spPr>
      </p:pic>
      <p:pic>
        <p:nvPicPr>
          <p:cNvPr id="7" name="图片 6" descr="5421746927471_.pic_hd"/>
          <p:cNvPicPr>
            <a:picLocks noChangeAspect="1"/>
          </p:cNvPicPr>
          <p:nvPr/>
        </p:nvPicPr>
        <p:blipFill>
          <a:blip r:embed="rId4"/>
          <a:srcRect l="38494" t="44602" r="47156" b="40361"/>
          <a:stretch>
            <a:fillRect/>
          </a:stretch>
        </p:blipFill>
        <p:spPr>
          <a:xfrm>
            <a:off x="8792845" y="1263650"/>
            <a:ext cx="214058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软件编写</a:t>
            </a:r>
            <a:r>
              <a:rPr lang="en-US" altLang="zh-CN"/>
              <a:t>-wifi</a:t>
            </a:r>
            <a:r>
              <a:rPr lang="zh-CN" altLang="en-US"/>
              <a:t>及</a:t>
            </a:r>
            <a:r>
              <a:rPr lang="zh-CN" altLang="en-US"/>
              <a:t>页面配置</a:t>
            </a:r>
            <a:endParaRPr lang="zh-CN" altLang="en-US"/>
          </a:p>
        </p:txBody>
      </p:sp>
      <p:pic>
        <p:nvPicPr>
          <p:cNvPr id="4" name="内容占位符 3" descr="1"/>
          <p:cNvPicPr>
            <a:picLocks noChangeAspect="1"/>
          </p:cNvPicPr>
          <p:nvPr>
            <p:ph idx="1"/>
          </p:nvPr>
        </p:nvPicPr>
        <p:blipFill>
          <a:blip r:embed="rId1"/>
          <a:srcRect l="5778" t="9821" r="4886" b="10244"/>
          <a:stretch>
            <a:fillRect/>
          </a:stretch>
        </p:blipFill>
        <p:spPr>
          <a:xfrm>
            <a:off x="751840" y="1439545"/>
            <a:ext cx="10688320" cy="4911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软件编写</a:t>
            </a:r>
            <a:r>
              <a:rPr lang="en-US" altLang="zh-CN"/>
              <a:t>-wifi</a:t>
            </a:r>
            <a:r>
              <a:rPr lang="zh-CN" altLang="en-US"/>
              <a:t>及</a:t>
            </a:r>
            <a:r>
              <a:rPr lang="zh-CN" altLang="en-US"/>
              <a:t>页面配置</a:t>
            </a:r>
            <a:endParaRPr lang="zh-CN" altLang="en-US"/>
          </a:p>
        </p:txBody>
      </p:sp>
      <p:pic>
        <p:nvPicPr>
          <p:cNvPr id="5" name="图片 4" descr="截屏2025-05-11 09.46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1020" y="1469390"/>
            <a:ext cx="5648960" cy="51073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软件编写</a:t>
            </a:r>
            <a:r>
              <a:rPr lang="en-US" altLang="zh-CN"/>
              <a:t>-SD</a:t>
            </a:r>
            <a:r>
              <a:rPr lang="zh-CN" altLang="en-US"/>
              <a:t>卡配置</a:t>
            </a:r>
            <a:endParaRPr lang="zh-CN" altLang="en-US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rcRect l="3981" t="3769" r="4277" b="53380"/>
          <a:stretch>
            <a:fillRect/>
          </a:stretch>
        </p:blipFill>
        <p:spPr>
          <a:xfrm>
            <a:off x="1329690" y="1370330"/>
            <a:ext cx="953262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软件编写</a:t>
            </a:r>
            <a:r>
              <a:rPr lang="en-US" altLang="zh-CN"/>
              <a:t>-SD</a:t>
            </a:r>
            <a:r>
              <a:rPr lang="zh-CN" altLang="en-US"/>
              <a:t>卡配置</a:t>
            </a:r>
            <a:endParaRPr lang="zh-CN" altLang="en-US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rcRect l="5078" t="46516" r="4523" b="4787"/>
          <a:stretch>
            <a:fillRect/>
          </a:stretch>
        </p:blipFill>
        <p:spPr>
          <a:xfrm>
            <a:off x="1809115" y="1290955"/>
            <a:ext cx="8573135" cy="5412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Web</a:t>
            </a:r>
            <a:r>
              <a:rPr lang="zh-CN" altLang="en-US"/>
              <a:t>页面</a:t>
            </a:r>
            <a:r>
              <a:rPr lang="zh-CN" altLang="en-US"/>
              <a:t>显示</a:t>
            </a:r>
            <a:endParaRPr lang="zh-CN" altLang="en-US"/>
          </a:p>
        </p:txBody>
      </p:sp>
      <p:pic>
        <p:nvPicPr>
          <p:cNvPr id="4" name="图片 3" descr="截屏2025-05-11 09.51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84935"/>
            <a:ext cx="10515600" cy="50857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串口输出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4" name="图片 3" descr="截屏2025-05-11 10.04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1584325"/>
            <a:ext cx="5264785" cy="4184650"/>
          </a:xfrm>
          <a:prstGeom prst="rect">
            <a:avLst/>
          </a:prstGeom>
        </p:spPr>
      </p:pic>
      <p:pic>
        <p:nvPicPr>
          <p:cNvPr id="5" name="图片 4" descr="截屏2025-05-11 10.04.47"/>
          <p:cNvPicPr>
            <a:picLocks noChangeAspect="1"/>
          </p:cNvPicPr>
          <p:nvPr/>
        </p:nvPicPr>
        <p:blipFill>
          <a:blip r:embed="rId2"/>
          <a:srcRect r="24174"/>
          <a:stretch>
            <a:fillRect/>
          </a:stretch>
        </p:blipFill>
        <p:spPr>
          <a:xfrm>
            <a:off x="5130800" y="1692275"/>
            <a:ext cx="7061200" cy="4076700"/>
          </a:xfrm>
          <a:prstGeom prst="rect">
            <a:avLst/>
          </a:prstGeom>
          <a:ln>
            <a:noFill/>
          </a:ln>
        </p:spPr>
      </p:pic>
      <p:pic>
        <p:nvPicPr>
          <p:cNvPr id="6" name="图片 5" descr="截屏2025-05-11 10.06.05"/>
          <p:cNvPicPr>
            <a:picLocks noChangeAspect="1"/>
          </p:cNvPicPr>
          <p:nvPr/>
        </p:nvPicPr>
        <p:blipFill>
          <a:blip r:embed="rId3"/>
          <a:srcRect r="9225"/>
          <a:stretch>
            <a:fillRect/>
          </a:stretch>
        </p:blipFill>
        <p:spPr>
          <a:xfrm>
            <a:off x="5130800" y="5768975"/>
            <a:ext cx="6935470" cy="10807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WPS 演示</Application>
  <PresentationFormat>宽屏</PresentationFormat>
  <Paragraphs>27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Menlo</vt:lpstr>
      <vt:lpstr>WPS</vt:lpstr>
      <vt:lpstr>PowerPoint 演示文稿</vt:lpstr>
      <vt:lpstr>PowerPoint 演示文稿</vt:lpstr>
      <vt:lpstr>硬件准备</vt:lpstr>
      <vt:lpstr>PowerPoint 演示文稿</vt:lpstr>
      <vt:lpstr>软件编写-wifi及页面配置</vt:lpstr>
      <vt:lpstr>软件编写-wifi及页面配置</vt:lpstr>
      <vt:lpstr>软件编写-SD卡配置</vt:lpstr>
      <vt:lpstr>软件编写-SD卡配置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赵海超</cp:lastModifiedBy>
  <cp:revision>10</cp:revision>
  <dcterms:created xsi:type="dcterms:W3CDTF">2025-05-11T02:07:04Z</dcterms:created>
  <dcterms:modified xsi:type="dcterms:W3CDTF">2025-05-11T02:07:04Z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2052-6.14.0.8924</vt:lpwstr>
  </property>
  <property fmtid="{D5CDD505-2E9C-101B-9397-08002B2CF9AE}" pid="3" name="ICV">
    <vt:lpwstr>BC0AFDF217969384A3FD1F68AFE81105_41</vt:lpwstr>
  </property>
</Properties>
</file>